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5180013" cy="518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 userDrawn="1">
          <p15:clr>
            <a:srgbClr val="A4A3A4"/>
          </p15:clr>
        </p15:guide>
        <p15:guide id="2" pos="16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9"/>
    <p:restoredTop sz="94719"/>
  </p:normalViewPr>
  <p:slideViewPr>
    <p:cSldViewPr snapToGrid="0" showGuides="1">
      <p:cViewPr varScale="1">
        <p:scale>
          <a:sx n="159" d="100"/>
          <a:sy n="159" d="100"/>
        </p:scale>
        <p:origin x="2704" y="176"/>
      </p:cViewPr>
      <p:guideLst>
        <p:guide orient="horz" pos="1632"/>
        <p:guide pos="16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C6901-250F-264E-A2C8-8F1E05BFD926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3AC20-A1CE-6D40-9B0B-71368F3DB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7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92BFDF3-60A9-0441-1994-95BCB84F0869}"/>
              </a:ext>
            </a:extLst>
          </p:cNvPr>
          <p:cNvSpPr txBox="1"/>
          <p:nvPr userDrawn="1"/>
        </p:nvSpPr>
        <p:spPr>
          <a:xfrm>
            <a:off x="357188" y="2435513"/>
            <a:ext cx="2267743" cy="3888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ts val="1500"/>
              </a:lnSpc>
            </a:pPr>
            <a: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you’ve been shining so bright </a:t>
            </a:r>
            <a:b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that it’s caught my attention!</a:t>
            </a:r>
            <a:endParaRPr lang="en-US" sz="12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125538B-50FD-F2A9-6D34-B1BBDC5FFC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3539" y="4487515"/>
            <a:ext cx="2970540" cy="234383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900" b="0" i="0">
                <a:solidFill>
                  <a:srgbClr val="842D39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/>
              <a:t>[Insert from name]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DB7DE9-8C0E-F28B-F573-8D93366F6D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188" y="2191005"/>
            <a:ext cx="2267743" cy="234383"/>
          </a:xfrm>
        </p:spPr>
        <p:txBody>
          <a:bodyPr lIns="0" tIns="0" rIns="0" bIns="0" anchor="b">
            <a:noAutofit/>
          </a:bodyPr>
          <a:lstStyle>
            <a:lvl1pPr algn="l">
              <a:defRPr sz="1200" b="1" i="0">
                <a:solidFill>
                  <a:srgbClr val="DBAF5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[Insert name]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FE5C7A7-92BF-E88F-9101-0B7C96E050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540" y="3008049"/>
            <a:ext cx="2970540" cy="1303560"/>
          </a:xfrm>
        </p:spPr>
        <p:txBody>
          <a:bodyPr lIns="0" tIns="0" rIns="0">
            <a:noAutofit/>
          </a:bodyPr>
          <a:lstStyle>
            <a:lvl1pPr>
              <a:lnSpc>
                <a:spcPts val="1100"/>
              </a:lnSpc>
              <a:defRPr/>
            </a:lvl1pPr>
          </a:lstStyle>
          <a:p>
            <a:pPr lvl="0"/>
            <a:r>
              <a:rPr lang="en-GB" dirty="0"/>
              <a:t>[Insert reason here] </a:t>
            </a:r>
            <a:br>
              <a:rPr lang="en-GB" dirty="0"/>
            </a:br>
            <a:r>
              <a:rPr lang="en-GB" dirty="0"/>
              <a:t>Use ‘Paste special’ and choose ‘Unformatted text’ </a:t>
            </a:r>
            <a:br>
              <a:rPr lang="en-GB" dirty="0"/>
            </a:br>
            <a:r>
              <a:rPr lang="en-GB" dirty="0"/>
              <a:t>to paste copy.</a:t>
            </a:r>
          </a:p>
        </p:txBody>
      </p:sp>
    </p:spTree>
    <p:extLst>
      <p:ext uri="{BB962C8B-B14F-4D97-AF65-F5344CB8AC3E}">
        <p14:creationId xmlns:p14="http://schemas.microsoft.com/office/powerpoint/2010/main" val="2656882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1" userDrawn="1">
          <p15:clr>
            <a:srgbClr val="FBAE40"/>
          </p15:clr>
        </p15:guide>
        <p15:guide id="2" pos="1631" userDrawn="1">
          <p15:clr>
            <a:srgbClr val="FBAE40"/>
          </p15:clr>
        </p15:guide>
        <p15:guide id="3" orient="horz" pos="289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801" y="345334"/>
            <a:ext cx="1670689" cy="120867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02180" y="745827"/>
            <a:ext cx="2622382" cy="3681167"/>
          </a:xfrm>
        </p:spPr>
        <p:txBody>
          <a:bodyPr anchor="t"/>
          <a:lstStyle>
            <a:lvl1pPr marL="0" indent="0">
              <a:buNone/>
              <a:defRPr sz="1813"/>
            </a:lvl1pPr>
            <a:lvl2pPr marL="259004" indent="0">
              <a:buNone/>
              <a:defRPr sz="1586"/>
            </a:lvl2pPr>
            <a:lvl3pPr marL="518008" indent="0">
              <a:buNone/>
              <a:defRPr sz="1360"/>
            </a:lvl3pPr>
            <a:lvl4pPr marL="777011" indent="0">
              <a:buNone/>
              <a:defRPr sz="1133"/>
            </a:lvl4pPr>
            <a:lvl5pPr marL="1036015" indent="0">
              <a:buNone/>
              <a:defRPr sz="1133"/>
            </a:lvl5pPr>
            <a:lvl6pPr marL="1295019" indent="0">
              <a:buNone/>
              <a:defRPr sz="1133"/>
            </a:lvl6pPr>
            <a:lvl7pPr marL="1554023" indent="0">
              <a:buNone/>
              <a:defRPr sz="1133"/>
            </a:lvl7pPr>
            <a:lvl8pPr marL="1813027" indent="0">
              <a:buNone/>
              <a:defRPr sz="1133"/>
            </a:lvl8pPr>
            <a:lvl9pPr marL="2072030" indent="0">
              <a:buNone/>
              <a:defRPr sz="113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801" y="1554004"/>
            <a:ext cx="1670689" cy="2878984"/>
          </a:xfrm>
        </p:spPr>
        <p:txBody>
          <a:bodyPr/>
          <a:lstStyle>
            <a:lvl1pPr marL="0" indent="0">
              <a:buNone/>
              <a:defRPr sz="906"/>
            </a:lvl1pPr>
            <a:lvl2pPr marL="259004" indent="0">
              <a:buNone/>
              <a:defRPr sz="793"/>
            </a:lvl2pPr>
            <a:lvl3pPr marL="518008" indent="0">
              <a:buNone/>
              <a:defRPr sz="680"/>
            </a:lvl3pPr>
            <a:lvl4pPr marL="777011" indent="0">
              <a:buNone/>
              <a:defRPr sz="567"/>
            </a:lvl4pPr>
            <a:lvl5pPr marL="1036015" indent="0">
              <a:buNone/>
              <a:defRPr sz="567"/>
            </a:lvl5pPr>
            <a:lvl6pPr marL="1295019" indent="0">
              <a:buNone/>
              <a:defRPr sz="567"/>
            </a:lvl6pPr>
            <a:lvl7pPr marL="1554023" indent="0">
              <a:buNone/>
              <a:defRPr sz="567"/>
            </a:lvl7pPr>
            <a:lvl8pPr marL="1813027" indent="0">
              <a:buNone/>
              <a:defRPr sz="567"/>
            </a:lvl8pPr>
            <a:lvl9pPr marL="2072030" indent="0">
              <a:buNone/>
              <a:defRPr sz="5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3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06947" y="275788"/>
            <a:ext cx="1116940" cy="438982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6126" y="275788"/>
            <a:ext cx="3286071" cy="438982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92BFDF3-60A9-0441-1994-95BCB84F0869}"/>
              </a:ext>
            </a:extLst>
          </p:cNvPr>
          <p:cNvSpPr txBox="1"/>
          <p:nvPr userDrawn="1"/>
        </p:nvSpPr>
        <p:spPr>
          <a:xfrm>
            <a:off x="2693333" y="2435513"/>
            <a:ext cx="2267743" cy="3888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ts val="1500"/>
              </a:lnSpc>
            </a:pPr>
            <a: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you’ve been shining so bright </a:t>
            </a:r>
            <a:b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12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that it’s caught my attention!</a:t>
            </a:r>
            <a:endParaRPr lang="en-US" sz="12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125538B-50FD-F2A9-6D34-B1BBDC5FFC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3539" y="4487515"/>
            <a:ext cx="2970540" cy="234383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900" b="0" i="0">
                <a:solidFill>
                  <a:srgbClr val="842D39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/>
              <a:t>[Insert from name]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DB7DE9-8C0E-F28B-F573-8D93366F6D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93333" y="2191005"/>
            <a:ext cx="2267743" cy="234383"/>
          </a:xfrm>
        </p:spPr>
        <p:txBody>
          <a:bodyPr lIns="0" tIns="0" rIns="0" bIns="0" anchor="b">
            <a:noAutofit/>
          </a:bodyPr>
          <a:lstStyle>
            <a:lvl1pPr algn="l">
              <a:defRPr sz="1200" b="1" i="0">
                <a:solidFill>
                  <a:srgbClr val="DBAF5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[Insert name]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FE5C7A7-92BF-E88F-9101-0B7C96E050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540" y="3008049"/>
            <a:ext cx="2970540" cy="1303560"/>
          </a:xfrm>
        </p:spPr>
        <p:txBody>
          <a:bodyPr lIns="0" tIns="0" rIns="0">
            <a:noAutofit/>
          </a:bodyPr>
          <a:lstStyle>
            <a:lvl1pPr>
              <a:lnSpc>
                <a:spcPts val="1100"/>
              </a:lnSpc>
              <a:defRPr/>
            </a:lvl1pPr>
          </a:lstStyle>
          <a:p>
            <a:pPr lvl="0"/>
            <a:r>
              <a:rPr lang="en-GB" dirty="0"/>
              <a:t>[Insert reason here] </a:t>
            </a:r>
            <a:br>
              <a:rPr lang="en-GB" dirty="0"/>
            </a:br>
            <a:r>
              <a:rPr lang="en-GB" dirty="0"/>
              <a:t>Use ‘Paste special’ and choose ‘Unformatted text’ </a:t>
            </a:r>
            <a:br>
              <a:rPr lang="en-GB" dirty="0"/>
            </a:br>
            <a:r>
              <a:rPr lang="en-GB" dirty="0"/>
              <a:t>to paste copy.</a:t>
            </a:r>
          </a:p>
        </p:txBody>
      </p:sp>
    </p:spTree>
    <p:extLst>
      <p:ext uri="{BB962C8B-B14F-4D97-AF65-F5344CB8AC3E}">
        <p14:creationId xmlns:p14="http://schemas.microsoft.com/office/powerpoint/2010/main" val="2344948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31">
          <p15:clr>
            <a:srgbClr val="FBAE40"/>
          </p15:clr>
        </p15:guide>
        <p15:guide id="2" pos="1691" userDrawn="1">
          <p15:clr>
            <a:srgbClr val="FBAE40"/>
          </p15:clr>
        </p15:guide>
        <p15:guide id="3" orient="horz" pos="289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2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428" y="1291408"/>
            <a:ext cx="4467761" cy="215474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428" y="3466534"/>
            <a:ext cx="4467761" cy="1133127"/>
          </a:xfrm>
        </p:spPr>
        <p:txBody>
          <a:bodyPr/>
          <a:lstStyle>
            <a:lvl1pPr marL="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1pPr>
            <a:lvl2pPr marL="259004" indent="0">
              <a:buNone/>
              <a:defRPr sz="1133">
                <a:solidFill>
                  <a:schemeClr val="tx1">
                    <a:tint val="82000"/>
                  </a:schemeClr>
                </a:solidFill>
              </a:defRPr>
            </a:lvl2pPr>
            <a:lvl3pPr marL="518008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3pPr>
            <a:lvl4pPr marL="777011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4pPr>
            <a:lvl5pPr marL="1036015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5pPr>
            <a:lvl6pPr marL="1295019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6pPr>
            <a:lvl7pPr marL="1554023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7pPr>
            <a:lvl8pPr marL="1813027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8pPr>
            <a:lvl9pPr marL="2072030" indent="0">
              <a:buNone/>
              <a:defRPr sz="90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6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126" y="1378938"/>
            <a:ext cx="2201506" cy="32866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2381" y="1378938"/>
            <a:ext cx="2201506" cy="32866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6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801" y="275789"/>
            <a:ext cx="4467761" cy="100123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801" y="1269823"/>
            <a:ext cx="2191388" cy="622321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04" indent="0">
              <a:buNone/>
              <a:defRPr sz="1133" b="1"/>
            </a:lvl2pPr>
            <a:lvl3pPr marL="518008" indent="0">
              <a:buNone/>
              <a:defRPr sz="1020" b="1"/>
            </a:lvl3pPr>
            <a:lvl4pPr marL="777011" indent="0">
              <a:buNone/>
              <a:defRPr sz="906" b="1"/>
            </a:lvl4pPr>
            <a:lvl5pPr marL="1036015" indent="0">
              <a:buNone/>
              <a:defRPr sz="906" b="1"/>
            </a:lvl5pPr>
            <a:lvl6pPr marL="1295019" indent="0">
              <a:buNone/>
              <a:defRPr sz="906" b="1"/>
            </a:lvl6pPr>
            <a:lvl7pPr marL="1554023" indent="0">
              <a:buNone/>
              <a:defRPr sz="906" b="1"/>
            </a:lvl7pPr>
            <a:lvl8pPr marL="1813027" indent="0">
              <a:buNone/>
              <a:defRPr sz="906" b="1"/>
            </a:lvl8pPr>
            <a:lvl9pPr marL="2072030" indent="0">
              <a:buNone/>
              <a:defRPr sz="90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801" y="1892144"/>
            <a:ext cx="2191388" cy="27830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22382" y="1269823"/>
            <a:ext cx="2202180" cy="622321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04" indent="0">
              <a:buNone/>
              <a:defRPr sz="1133" b="1"/>
            </a:lvl2pPr>
            <a:lvl3pPr marL="518008" indent="0">
              <a:buNone/>
              <a:defRPr sz="1020" b="1"/>
            </a:lvl3pPr>
            <a:lvl4pPr marL="777011" indent="0">
              <a:buNone/>
              <a:defRPr sz="906" b="1"/>
            </a:lvl4pPr>
            <a:lvl5pPr marL="1036015" indent="0">
              <a:buNone/>
              <a:defRPr sz="906" b="1"/>
            </a:lvl5pPr>
            <a:lvl6pPr marL="1295019" indent="0">
              <a:buNone/>
              <a:defRPr sz="906" b="1"/>
            </a:lvl6pPr>
            <a:lvl7pPr marL="1554023" indent="0">
              <a:buNone/>
              <a:defRPr sz="906" b="1"/>
            </a:lvl7pPr>
            <a:lvl8pPr marL="1813027" indent="0">
              <a:buNone/>
              <a:defRPr sz="906" b="1"/>
            </a:lvl8pPr>
            <a:lvl9pPr marL="2072030" indent="0">
              <a:buNone/>
              <a:defRPr sz="90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22382" y="1892144"/>
            <a:ext cx="2202180" cy="27830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9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801" y="345334"/>
            <a:ext cx="1670689" cy="120867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180" y="745827"/>
            <a:ext cx="2622382" cy="3681167"/>
          </a:xfrm>
        </p:spPr>
        <p:txBody>
          <a:bodyPr/>
          <a:lstStyle>
            <a:lvl1pPr>
              <a:defRPr sz="1813"/>
            </a:lvl1pPr>
            <a:lvl2pPr>
              <a:defRPr sz="1586"/>
            </a:lvl2pPr>
            <a:lvl3pPr>
              <a:defRPr sz="1360"/>
            </a:lvl3pPr>
            <a:lvl4pPr>
              <a:defRPr sz="1133"/>
            </a:lvl4pPr>
            <a:lvl5pPr>
              <a:defRPr sz="1133"/>
            </a:lvl5pPr>
            <a:lvl6pPr>
              <a:defRPr sz="1133"/>
            </a:lvl6pPr>
            <a:lvl7pPr>
              <a:defRPr sz="1133"/>
            </a:lvl7pPr>
            <a:lvl8pPr>
              <a:defRPr sz="1133"/>
            </a:lvl8pPr>
            <a:lvl9pPr>
              <a:defRPr sz="1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801" y="1554004"/>
            <a:ext cx="1670689" cy="2878984"/>
          </a:xfrm>
        </p:spPr>
        <p:txBody>
          <a:bodyPr/>
          <a:lstStyle>
            <a:lvl1pPr marL="0" indent="0">
              <a:buNone/>
              <a:defRPr sz="906"/>
            </a:lvl1pPr>
            <a:lvl2pPr marL="259004" indent="0">
              <a:buNone/>
              <a:defRPr sz="793"/>
            </a:lvl2pPr>
            <a:lvl3pPr marL="518008" indent="0">
              <a:buNone/>
              <a:defRPr sz="680"/>
            </a:lvl3pPr>
            <a:lvl4pPr marL="777011" indent="0">
              <a:buNone/>
              <a:defRPr sz="567"/>
            </a:lvl4pPr>
            <a:lvl5pPr marL="1036015" indent="0">
              <a:buNone/>
              <a:defRPr sz="567"/>
            </a:lvl5pPr>
            <a:lvl6pPr marL="1295019" indent="0">
              <a:buNone/>
              <a:defRPr sz="567"/>
            </a:lvl6pPr>
            <a:lvl7pPr marL="1554023" indent="0">
              <a:buNone/>
              <a:defRPr sz="567"/>
            </a:lvl7pPr>
            <a:lvl8pPr marL="1813027" indent="0">
              <a:buNone/>
              <a:defRPr sz="567"/>
            </a:lvl8pPr>
            <a:lvl9pPr marL="2072030" indent="0">
              <a:buNone/>
              <a:defRPr sz="56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9363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80FA2CC9-B88B-5649-B9BD-67AFBA531438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117" y="4801106"/>
            <a:ext cx="1748254" cy="275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8384" y="4801106"/>
            <a:ext cx="1165503" cy="275788"/>
          </a:xfrm>
          <a:prstGeom prst="rect">
            <a:avLst/>
          </a:prstGeom>
        </p:spPr>
        <p:txBody>
          <a:bodyPr/>
          <a:lstStyle/>
          <a:p>
            <a:fld id="{9A874A82-537C-A840-9612-3CCE93DFF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367" y="2343705"/>
            <a:ext cx="4467761" cy="4971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367" y="2998512"/>
            <a:ext cx="3022767" cy="1404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68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518008" rtl="0" eaLnBrk="1" latinLnBrk="0" hangingPunct="1">
        <a:lnSpc>
          <a:spcPct val="90000"/>
        </a:lnSpc>
        <a:spcBef>
          <a:spcPct val="0"/>
        </a:spcBef>
        <a:buNone/>
        <a:defRPr sz="2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518008" rtl="0" eaLnBrk="1" latinLnBrk="0" hangingPunct="1">
        <a:lnSpc>
          <a:spcPct val="90000"/>
        </a:lnSpc>
        <a:spcBef>
          <a:spcPts val="567"/>
        </a:spcBef>
        <a:buFontTx/>
        <a:buNone/>
        <a:defRPr sz="9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388506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47510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906513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165517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424521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683525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942529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201532" indent="-129502" algn="l" defTabSz="518008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1pPr>
      <a:lvl2pPr marL="259004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518008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777011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036015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295019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554023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813027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072030" algn="l" defTabSz="518008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31" userDrawn="1">
          <p15:clr>
            <a:srgbClr val="F26B43"/>
          </p15:clr>
        </p15:guide>
        <p15:guide id="2" pos="16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72FEF5-75FE-DEB4-8412-F987F4A7A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84460F-1640-C63D-7791-20C8A5AD16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CAF2B-FBD9-E583-0143-8F0EADE1B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4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AE1C50-3F80-3581-2B3E-EBC66A685D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0C50F5-DB6E-D6F0-B18F-2C312A7EE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C6E6B-E2F2-7366-50C6-3E661B6F16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2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NicolaThompson</dc:creator>
  <cp:lastModifiedBy>Vanezza Avinante</cp:lastModifiedBy>
  <cp:revision>14</cp:revision>
  <dcterms:created xsi:type="dcterms:W3CDTF">2025-01-23T19:48:13Z</dcterms:created>
  <dcterms:modified xsi:type="dcterms:W3CDTF">2025-01-24T12:59:15Z</dcterms:modified>
</cp:coreProperties>
</file>