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F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/>
    <p:restoredTop sz="94726"/>
  </p:normalViewPr>
  <p:slideViewPr>
    <p:cSldViewPr snapToGrid="0">
      <p:cViewPr varScale="1">
        <p:scale>
          <a:sx n="120" d="100"/>
          <a:sy n="120" d="100"/>
        </p:scale>
        <p:origin x="7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17064-B8AD-5042-918A-6F8C0AD6BC44}" type="datetimeFigureOut">
              <a:rPr lang="en-GB" smtClean="0"/>
              <a:t>29/06/2026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23BEF-CDC0-9542-A885-6745BFA59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70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ink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3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tating star Darker 1">
            <a:hlinkClick r:id="" action="ppaction://media"/>
            <a:extLst>
              <a:ext uri="{FF2B5EF4-FFF2-40B4-BE49-F238E27FC236}">
                <a16:creationId xmlns:a16="http://schemas.microsoft.com/office/drawing/2014/main" id="{4F5A403B-427C-ADA3-A8EF-BFF0E21FF8D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6625"/>
            <a:ext cx="12192000" cy="6858000"/>
          </a:xfrm>
          <a:prstGeom prst="rect">
            <a:avLst/>
          </a:prstGeom>
        </p:spPr>
      </p:pic>
      <p:pic>
        <p:nvPicPr>
          <p:cNvPr id="6" name="Picture 5" descr="A white triangle with black background&#10;&#10;AI-generated content may be incorrect.">
            <a:extLst>
              <a:ext uri="{FF2B5EF4-FFF2-40B4-BE49-F238E27FC236}">
                <a16:creationId xmlns:a16="http://schemas.microsoft.com/office/drawing/2014/main" id="{C4EAD157-CDD5-3201-359F-B4EEC3E421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783"/>
          <a:stretch/>
        </p:blipFill>
        <p:spPr>
          <a:xfrm>
            <a:off x="565265" y="2769650"/>
            <a:ext cx="5373592" cy="411988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2F0F79-429E-F39F-A411-490FB0CF4C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8" y="1391921"/>
            <a:ext cx="4094162" cy="4094480"/>
          </a:xfr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2934A-8DA8-E1D9-F9CA-AE72E00312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4320" y="428974"/>
            <a:ext cx="1209040" cy="926002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326948F-2BB6-8ECA-6F5B-0C7C3BE05C7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27511" y="1880769"/>
            <a:ext cx="2247175" cy="4085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B357C0-D45C-6C91-0F27-5DB53B5C5D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109" y="1931427"/>
            <a:ext cx="3735979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20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category]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710623-8C94-51D5-E88B-33E454E387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75365" y="4404849"/>
            <a:ext cx="5151467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18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company name]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3E29CA-BE5D-0D07-9407-366D5893905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208606" y="2552602"/>
            <a:ext cx="5884984" cy="1456689"/>
          </a:xfrm>
        </p:spPr>
        <p:txBody>
          <a:bodyPr anchor="ctr"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4800" b="1" spc="-20" baseline="0">
                <a:solidFill>
                  <a:schemeClr val="accent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Kat Reynolds-Gilmore</a:t>
            </a:r>
          </a:p>
        </p:txBody>
      </p:sp>
    </p:spTree>
    <p:extLst>
      <p:ext uri="{BB962C8B-B14F-4D97-AF65-F5344CB8AC3E}">
        <p14:creationId xmlns:p14="http://schemas.microsoft.com/office/powerpoint/2010/main" val="285841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otating star Darker 1 - flipped">
            <a:hlinkClick r:id="" action="ppaction://media"/>
            <a:extLst>
              <a:ext uri="{FF2B5EF4-FFF2-40B4-BE49-F238E27FC236}">
                <a16:creationId xmlns:a16="http://schemas.microsoft.com/office/drawing/2014/main" id="{5BB332F0-ADB6-1F4C-AC8D-69E0502C27C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  <p:pic>
        <p:nvPicPr>
          <p:cNvPr id="14" name="Picture 13" descr="A white triangle with black background&#10;&#10;AI-generated content may be incorrect.">
            <a:extLst>
              <a:ext uri="{FF2B5EF4-FFF2-40B4-BE49-F238E27FC236}">
                <a16:creationId xmlns:a16="http://schemas.microsoft.com/office/drawing/2014/main" id="{BFD027C6-3913-9745-D2E0-2AC4D50D40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783"/>
          <a:stretch/>
        </p:blipFill>
        <p:spPr>
          <a:xfrm flipH="1">
            <a:off x="6180525" y="2759140"/>
            <a:ext cx="5373592" cy="4119880"/>
          </a:xfrm>
          <a:prstGeom prst="rect">
            <a:avLst/>
          </a:prstGeom>
        </p:spPr>
      </p:pic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7D606C87-E483-D9FB-4A58-A610FE5E37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0643" y="1391921"/>
            <a:ext cx="4094162" cy="4094480"/>
          </a:xfr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2934A-8DA8-E1D9-F9CA-AE72E00312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4320" y="428974"/>
            <a:ext cx="1209040" cy="926002"/>
          </a:xfrm>
          <a:prstGeom prst="rect">
            <a:avLst/>
          </a:prstGeom>
        </p:spPr>
      </p:pic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D10294D-7BE0-C991-1EE9-45E87421B1B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06415" y="1880769"/>
            <a:ext cx="2247175" cy="408577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6A4CCBF-1E04-346F-C312-841EF3F7A24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62013" y="1931427"/>
            <a:ext cx="3735979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20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category]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FAB6050-081B-F9E1-58C0-CBA6B713491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54269" y="4404849"/>
            <a:ext cx="5151467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18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company name]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C8C8DF-C6A8-A0E3-A74F-59B613208ED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087510" y="2552602"/>
            <a:ext cx="5884984" cy="1456689"/>
          </a:xfrm>
        </p:spPr>
        <p:txBody>
          <a:bodyPr anchor="ctr"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4800" b="1" spc="-20" baseline="0">
                <a:solidFill>
                  <a:schemeClr val="accent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Kat Reynolds-Gilmore</a:t>
            </a:r>
          </a:p>
        </p:txBody>
      </p:sp>
    </p:spTree>
    <p:extLst>
      <p:ext uri="{BB962C8B-B14F-4D97-AF65-F5344CB8AC3E}">
        <p14:creationId xmlns:p14="http://schemas.microsoft.com/office/powerpoint/2010/main" val="364896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lea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tating star Darker 1">
            <a:hlinkClick r:id="" action="ppaction://media"/>
            <a:extLst>
              <a:ext uri="{FF2B5EF4-FFF2-40B4-BE49-F238E27FC236}">
                <a16:creationId xmlns:a16="http://schemas.microsoft.com/office/drawing/2014/main" id="{4F5A403B-427C-ADA3-A8EF-BFF0E21FF8D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6625"/>
            <a:ext cx="12192000" cy="6858000"/>
          </a:xfrm>
          <a:prstGeom prst="rect">
            <a:avLst/>
          </a:prstGeom>
        </p:spPr>
      </p:pic>
      <p:pic>
        <p:nvPicPr>
          <p:cNvPr id="6" name="Picture 5" descr="A white triangle with black background&#10;&#10;AI-generated content may be incorrect.">
            <a:extLst>
              <a:ext uri="{FF2B5EF4-FFF2-40B4-BE49-F238E27FC236}">
                <a16:creationId xmlns:a16="http://schemas.microsoft.com/office/drawing/2014/main" id="{C4EAD157-CDD5-3201-359F-B4EEC3E421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783"/>
          <a:stretch/>
        </p:blipFill>
        <p:spPr>
          <a:xfrm>
            <a:off x="565265" y="2769650"/>
            <a:ext cx="5373592" cy="4119880"/>
          </a:xfrm>
          <a:prstGeom prst="rect">
            <a:avLst/>
          </a:prstGeom>
        </p:spPr>
      </p:pic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36C87F1-7E37-FEB6-7F8A-6B7DEBE768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27511" y="1880769"/>
            <a:ext cx="2247175" cy="4085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171847-AD24-CD5B-9A89-426992BEB44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109" y="1931427"/>
            <a:ext cx="3735979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20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Colleague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4141C4E-F9C3-0B2F-A854-A9FBB3B6F10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75365" y="4404849"/>
            <a:ext cx="5151467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18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company name]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3F05F70-4C66-34B6-A37B-9E8688B3F3C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208606" y="2552602"/>
            <a:ext cx="5884984" cy="1456689"/>
          </a:xfrm>
        </p:spPr>
        <p:txBody>
          <a:bodyPr anchor="ctr"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4800" b="1" spc="-20" baseline="0">
                <a:solidFill>
                  <a:schemeClr val="accent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Kat Reynolds-Gilmore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2934A-8DA8-E1D9-F9CA-AE72E00312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4320" y="428974"/>
            <a:ext cx="1209040" cy="92600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126824-579F-380D-1E11-04EBF53A834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1794" y="1597573"/>
            <a:ext cx="3509360" cy="35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9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mmun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tating star Darker 1">
            <a:hlinkClick r:id="" action="ppaction://media"/>
            <a:extLst>
              <a:ext uri="{FF2B5EF4-FFF2-40B4-BE49-F238E27FC236}">
                <a16:creationId xmlns:a16="http://schemas.microsoft.com/office/drawing/2014/main" id="{4F5A403B-427C-ADA3-A8EF-BFF0E21FF8D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6625"/>
            <a:ext cx="12192000" cy="6858000"/>
          </a:xfrm>
          <a:prstGeom prst="rect">
            <a:avLst/>
          </a:prstGeom>
        </p:spPr>
      </p:pic>
      <p:pic>
        <p:nvPicPr>
          <p:cNvPr id="6" name="Picture 5" descr="A white triangle with black background&#10;&#10;AI-generated content may be incorrect.">
            <a:extLst>
              <a:ext uri="{FF2B5EF4-FFF2-40B4-BE49-F238E27FC236}">
                <a16:creationId xmlns:a16="http://schemas.microsoft.com/office/drawing/2014/main" id="{C4EAD157-CDD5-3201-359F-B4EEC3E421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783"/>
          <a:stretch/>
        </p:blipFill>
        <p:spPr>
          <a:xfrm>
            <a:off x="565265" y="2769650"/>
            <a:ext cx="5373592" cy="4119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2934A-8DA8-E1D9-F9CA-AE72E00312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4320" y="428974"/>
            <a:ext cx="1209040" cy="92600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126824-579F-380D-1E11-04EBF53A83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61794" y="1597573"/>
            <a:ext cx="3509360" cy="3509360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6F4B94A-1C68-4393-E3DC-921F5770629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27511" y="1880769"/>
            <a:ext cx="2247175" cy="4085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4C960A-7961-EE7D-BC90-EC35D2135D2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109" y="1931427"/>
            <a:ext cx="3735979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20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Community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87F943-89CF-C96D-2DDF-B5413C48364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75365" y="4404849"/>
            <a:ext cx="5151467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18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company name]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93F638-3C34-36A2-5721-4565D356CD6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208606" y="2552602"/>
            <a:ext cx="5884984" cy="1456689"/>
          </a:xfrm>
        </p:spPr>
        <p:txBody>
          <a:bodyPr anchor="ctr"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4800" b="1" spc="-20" baseline="0">
                <a:solidFill>
                  <a:schemeClr val="accent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Kat Reynolds-Gilmore</a:t>
            </a:r>
          </a:p>
        </p:txBody>
      </p:sp>
    </p:spTree>
    <p:extLst>
      <p:ext uri="{BB962C8B-B14F-4D97-AF65-F5344CB8AC3E}">
        <p14:creationId xmlns:p14="http://schemas.microsoft.com/office/powerpoint/2010/main" val="224498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ustom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tating star Darker 1">
            <a:hlinkClick r:id="" action="ppaction://media"/>
            <a:extLst>
              <a:ext uri="{FF2B5EF4-FFF2-40B4-BE49-F238E27FC236}">
                <a16:creationId xmlns:a16="http://schemas.microsoft.com/office/drawing/2014/main" id="{4F5A403B-427C-ADA3-A8EF-BFF0E21FF8D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white triangle with black background&#10;&#10;AI-generated content may be incorrect.">
            <a:extLst>
              <a:ext uri="{FF2B5EF4-FFF2-40B4-BE49-F238E27FC236}">
                <a16:creationId xmlns:a16="http://schemas.microsoft.com/office/drawing/2014/main" id="{C4EAD157-CDD5-3201-359F-B4EEC3E421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783"/>
          <a:stretch/>
        </p:blipFill>
        <p:spPr>
          <a:xfrm>
            <a:off x="565265" y="2769650"/>
            <a:ext cx="5373592" cy="4119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2934A-8DA8-E1D9-F9CA-AE72E00312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4320" y="428974"/>
            <a:ext cx="1209040" cy="92600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126824-579F-380D-1E11-04EBF53A83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61794" y="1597573"/>
            <a:ext cx="3509360" cy="3509360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FE751A7-6275-73F4-8B97-EDF7E38F059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27511" y="1880769"/>
            <a:ext cx="2247175" cy="4085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7AC70D-7551-214D-8D38-03D31704D92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109" y="1931427"/>
            <a:ext cx="3735979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20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Customer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393614-D73E-D4C7-D116-FE8D270F92B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75365" y="4404849"/>
            <a:ext cx="5151467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18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company name]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FF2E6C-24D9-EB68-8970-9B2FBFE42D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208606" y="2552602"/>
            <a:ext cx="5884984" cy="1456689"/>
          </a:xfrm>
        </p:spPr>
        <p:txBody>
          <a:bodyPr anchor="ctr"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4800" b="1" spc="-20" baseline="0">
                <a:solidFill>
                  <a:schemeClr val="accent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Kat Reynolds-Gilmore</a:t>
            </a:r>
          </a:p>
        </p:txBody>
      </p:sp>
    </p:spTree>
    <p:extLst>
      <p:ext uri="{BB962C8B-B14F-4D97-AF65-F5344CB8AC3E}">
        <p14:creationId xmlns:p14="http://schemas.microsoft.com/office/powerpoint/2010/main" val="366952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mmun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otating star Darker 1 - flipped">
            <a:hlinkClick r:id="" action="ppaction://media"/>
            <a:extLst>
              <a:ext uri="{FF2B5EF4-FFF2-40B4-BE49-F238E27FC236}">
                <a16:creationId xmlns:a16="http://schemas.microsoft.com/office/drawing/2014/main" id="{1A310BAC-3754-609A-FD29-589DA424A8A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  <p:pic>
        <p:nvPicPr>
          <p:cNvPr id="14" name="Picture 13" descr="A white triangle with black background&#10;&#10;AI-generated content may be incorrect.">
            <a:extLst>
              <a:ext uri="{FF2B5EF4-FFF2-40B4-BE49-F238E27FC236}">
                <a16:creationId xmlns:a16="http://schemas.microsoft.com/office/drawing/2014/main" id="{56AA7FDD-2667-584E-58C6-ED5475F72F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783"/>
          <a:stretch/>
        </p:blipFill>
        <p:spPr>
          <a:xfrm flipH="1">
            <a:off x="6180525" y="2759140"/>
            <a:ext cx="5373592" cy="4119880"/>
          </a:xfrm>
          <a:prstGeom prst="rect">
            <a:avLst/>
          </a:prstGeom>
        </p:spPr>
      </p:pic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36C87F1-7E37-FEB6-7F8A-6B7DEBE768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06415" y="1880769"/>
            <a:ext cx="2247175" cy="4085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171847-AD24-CD5B-9A89-426992BEB44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62013" y="1931427"/>
            <a:ext cx="3735979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20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Colleague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4141C4E-F9C3-0B2F-A854-A9FBB3B6F10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54269" y="4404849"/>
            <a:ext cx="5151467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18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company name]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3F05F70-4C66-34B6-A37B-9E8688B3F3C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087510" y="2552602"/>
            <a:ext cx="5884984" cy="1456689"/>
          </a:xfrm>
        </p:spPr>
        <p:txBody>
          <a:bodyPr anchor="ctr"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4800" b="1" spc="-20" baseline="0">
                <a:solidFill>
                  <a:schemeClr val="accent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Kat Reynolds-Gilmore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2934A-8DA8-E1D9-F9CA-AE72E00312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4320" y="428974"/>
            <a:ext cx="1209040" cy="92600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705DA04-791D-D41D-F3DB-F2939A22406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84907" y="1597573"/>
            <a:ext cx="3509360" cy="35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64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ustom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tating star Darker 1 - flipped">
            <a:hlinkClick r:id="" action="ppaction://media"/>
            <a:extLst>
              <a:ext uri="{FF2B5EF4-FFF2-40B4-BE49-F238E27FC236}">
                <a16:creationId xmlns:a16="http://schemas.microsoft.com/office/drawing/2014/main" id="{724C95AE-733C-D4DF-BF74-52688ACFB98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2934A-8DA8-E1D9-F9CA-AE72E00312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34320" y="428974"/>
            <a:ext cx="1209040" cy="926002"/>
          </a:xfrm>
          <a:prstGeom prst="rect">
            <a:avLst/>
          </a:prstGeom>
        </p:spPr>
      </p:pic>
      <p:pic>
        <p:nvPicPr>
          <p:cNvPr id="10" name="Picture 9" descr="A white triangle with black background&#10;&#10;AI-generated content may be incorrect.">
            <a:extLst>
              <a:ext uri="{FF2B5EF4-FFF2-40B4-BE49-F238E27FC236}">
                <a16:creationId xmlns:a16="http://schemas.microsoft.com/office/drawing/2014/main" id="{4CE477F2-3229-3E5B-7BFD-5C83CF398A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83"/>
          <a:stretch/>
        </p:blipFill>
        <p:spPr>
          <a:xfrm flipH="1">
            <a:off x="6180525" y="2759140"/>
            <a:ext cx="5373592" cy="41198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B2EE6CA-B4B3-E139-6EA1-E3C097589D5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284907" y="1597573"/>
            <a:ext cx="3509360" cy="3509360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06941BF-5126-E781-5184-48232AB5DB4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06415" y="1880769"/>
            <a:ext cx="2247175" cy="40857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5FB649D-A3F2-EB08-945C-36B4CF08E2C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62013" y="1931427"/>
            <a:ext cx="3735979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20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Community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F9E49BC-BF2C-54FB-272A-D75E10C09A9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54269" y="4404849"/>
            <a:ext cx="5151467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18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company name]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7E8E68A-5CAD-FA6F-116F-AFF89693D10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087510" y="2552602"/>
            <a:ext cx="5884984" cy="1456689"/>
          </a:xfrm>
        </p:spPr>
        <p:txBody>
          <a:bodyPr anchor="ctr"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4800" b="1" spc="-20" baseline="0">
                <a:solidFill>
                  <a:schemeClr val="accent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Kat Reynolds-Gilmore</a:t>
            </a:r>
          </a:p>
        </p:txBody>
      </p:sp>
    </p:spTree>
    <p:extLst>
      <p:ext uri="{BB962C8B-B14F-4D97-AF65-F5344CB8AC3E}">
        <p14:creationId xmlns:p14="http://schemas.microsoft.com/office/powerpoint/2010/main" val="3297391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tating star Darker 1 - flipped">
            <a:hlinkClick r:id="" action="ppaction://media"/>
            <a:extLst>
              <a:ext uri="{FF2B5EF4-FFF2-40B4-BE49-F238E27FC236}">
                <a16:creationId xmlns:a16="http://schemas.microsoft.com/office/drawing/2014/main" id="{000FEA8A-3EBB-DA05-1257-21905B4697A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  <p:pic>
        <p:nvPicPr>
          <p:cNvPr id="3" name="Picture 2" descr="A white triangle with black background&#10;&#10;AI-generated content may be incorrect.">
            <a:extLst>
              <a:ext uri="{FF2B5EF4-FFF2-40B4-BE49-F238E27FC236}">
                <a16:creationId xmlns:a16="http://schemas.microsoft.com/office/drawing/2014/main" id="{472086DE-7467-D0BE-4DAD-E10998EBE8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783"/>
          <a:stretch/>
        </p:blipFill>
        <p:spPr>
          <a:xfrm flipH="1">
            <a:off x="6180525" y="2759140"/>
            <a:ext cx="5373592" cy="41198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A0E0AD2-D104-C19C-B20F-E65C344777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284907" y="1597573"/>
            <a:ext cx="3509360" cy="3509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2934A-8DA8-E1D9-F9CA-AE72E003126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34320" y="428974"/>
            <a:ext cx="1209040" cy="926002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075C3B3-C9B2-9644-19DB-89B76A42B9A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06415" y="1880769"/>
            <a:ext cx="2247175" cy="4085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920633-B046-568A-18E3-6CED46D54B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62013" y="1931427"/>
            <a:ext cx="3735979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tabLst>
                <a:tab pos="3368675" algn="l"/>
              </a:tabLst>
              <a:defRPr sz="20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Customer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121537-F6FC-0290-E819-0B297E849CB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54269" y="4404849"/>
            <a:ext cx="5151467" cy="320220"/>
          </a:xfrm>
        </p:spPr>
        <p:txBody>
          <a:bodyPr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1800" b="1" spc="-20" baseline="0">
                <a:solidFill>
                  <a:schemeClr val="tx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[Insert company name]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E29049B-C6BE-4F5C-6A5E-BCAA5FAD015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087510" y="2552602"/>
            <a:ext cx="5884984" cy="1456689"/>
          </a:xfrm>
        </p:spPr>
        <p:txBody>
          <a:bodyPr anchor="ctr"/>
          <a:lstStyle>
            <a:lvl1pPr marL="0" indent="0" algn="ctr">
              <a:lnSpc>
                <a:spcPct val="102000"/>
              </a:lnSpc>
              <a:spcBef>
                <a:spcPts val="1500"/>
              </a:spcBef>
              <a:spcAft>
                <a:spcPts val="1700"/>
              </a:spcAft>
              <a:buNone/>
              <a:defRPr sz="4800" b="1" spc="-20" baseline="0">
                <a:solidFill>
                  <a:schemeClr val="accent2"/>
                </a:solidFill>
              </a:defRPr>
            </a:lvl1pPr>
            <a:lvl2pPr marL="305992" indent="-305992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SzPct val="120000"/>
              <a:defRPr sz="1700" spc="20" baseline="0">
                <a:solidFill>
                  <a:schemeClr val="bg1"/>
                </a:solidFill>
              </a:defRPr>
            </a:lvl2pPr>
            <a:lvl3pPr marL="305992" indent="0" algn="ctr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None/>
              <a:defRPr sz="1700" spc="20" baseline="0">
                <a:solidFill>
                  <a:schemeClr val="bg1"/>
                </a:solidFill>
              </a:defRPr>
            </a:lvl3pPr>
            <a:lvl4pPr marL="539987" indent="-233994" algn="ctr">
              <a:lnSpc>
                <a:spcPct val="102000"/>
              </a:lnSpc>
              <a:spcBef>
                <a:spcPts val="0"/>
              </a:spcBef>
              <a:tabLst/>
              <a:defRPr sz="1400">
                <a:solidFill>
                  <a:schemeClr val="bg1"/>
                </a:solidFill>
              </a:defRPr>
            </a:lvl4pPr>
            <a:lvl5pPr marL="539987" indent="0" algn="ctr">
              <a:lnSpc>
                <a:spcPct val="10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Kat Reynolds-Gilmore</a:t>
            </a:r>
          </a:p>
        </p:txBody>
      </p:sp>
    </p:spTree>
    <p:extLst>
      <p:ext uri="{BB962C8B-B14F-4D97-AF65-F5344CB8AC3E}">
        <p14:creationId xmlns:p14="http://schemas.microsoft.com/office/powerpoint/2010/main" val="1568788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650F0-7B75-5F83-091F-3694A912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15C2E-E142-110A-138D-A1219DF89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1066F-6316-8BEB-9F99-4AC237BB7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6F112-DC2B-F541-DF68-AF174704E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Managers Presentation | Be A Star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B849A-30C6-5986-95A8-D444A62D9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04966C6-973F-4D49-8072-8EC83E4019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19851-EEA2-459C-2689-46DE2D101BD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04675" y="6657340"/>
            <a:ext cx="40640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5334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9" r:id="rId2"/>
    <p:sldLayoutId id="2147483684" r:id="rId3"/>
    <p:sldLayoutId id="2147483683" r:id="rId4"/>
    <p:sldLayoutId id="2147483693" r:id="rId5"/>
    <p:sldLayoutId id="2147483694" r:id="rId6"/>
    <p:sldLayoutId id="2147483690" r:id="rId7"/>
    <p:sldLayoutId id="2147483691" r:id="rId8"/>
    <p:sldLayoutId id="2147483692" r:id="rId9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09FBD-26DC-A420-79D3-B835885B692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Colleague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C5A5A-1364-36E3-457B-6FEA9A8127E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/>
              <a:t>Levy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D27C5-B52B-4DAA-247E-5E69C2707E6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GB" dirty="0"/>
              <a:t>Colleague name here</a:t>
            </a:r>
          </a:p>
        </p:txBody>
      </p:sp>
      <p:pic>
        <p:nvPicPr>
          <p:cNvPr id="6" name="Picture Placeholder 6" descr="A person laughing with her mouth open&#10;&#10;AI-generated content may be incorrect.">
            <a:extLst>
              <a:ext uri="{FF2B5EF4-FFF2-40B4-BE49-F238E27FC236}">
                <a16:creationId xmlns:a16="http://schemas.microsoft.com/office/drawing/2014/main" id="{3A8D0326-4CD1-3B2D-AAEB-7EDC7AC3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67" t="16538" r="17656" b="922"/>
          <a:stretch/>
        </p:blipFill>
        <p:spPr>
          <a:xfrm>
            <a:off x="935038" y="1391921"/>
            <a:ext cx="4094162" cy="409448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456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7941-4706-A0B7-FA56-13D9560DD54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Colleague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91BE5-C2B0-131A-DEE2-2B2E5B150C4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/>
              <a:t>Levy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B4242D-4A4B-3F1E-176C-B955AA6BBBB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GB" dirty="0"/>
              <a:t>Colleague name here</a:t>
            </a:r>
          </a:p>
        </p:txBody>
      </p:sp>
      <p:pic>
        <p:nvPicPr>
          <p:cNvPr id="6" name="Picture Placeholder 6" descr="A person laughing with her mouth open&#10;&#10;AI-generated content may be incorrect.">
            <a:extLst>
              <a:ext uri="{FF2B5EF4-FFF2-40B4-BE49-F238E27FC236}">
                <a16:creationId xmlns:a16="http://schemas.microsoft.com/office/drawing/2014/main" id="{301BB194-0CE3-A253-3154-67E83BB523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67" t="16538" r="17656" b="922"/>
          <a:stretch/>
        </p:blipFill>
        <p:spPr>
          <a:xfrm>
            <a:off x="7132638" y="1391921"/>
            <a:ext cx="4094162" cy="409448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4366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9FCDC6-7ADF-DC73-4797-E9EAECDBDA6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0B25C-2F4C-8086-C4B3-E599A18D0E1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A5859-8579-D202-C889-02E11AE931B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23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C0E9BB-DF20-1144-1047-B027E52F90F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Colleague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D2A34-35F8-5D38-9E80-3604AD14FE0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594AE-3D62-180D-C2A6-4F7962511AA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27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6D818F-A412-4A5E-C4C8-04F8DBDBE7E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Customer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2143D-506F-4FDC-CB66-2E95F15B511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5BBF6-47D2-B2CE-E6BC-84A5C9E8B48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31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6DFBD-7FA0-4623-9743-09E952F7300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Colleague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2A8A6-0DA7-CCD1-F745-B1BB2FA3459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2B77E-335C-E27F-A179-41EF376893C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97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4D1638-E404-AE93-6503-1EA23BF752F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BBB98-617E-4B06-948C-59A7C8DECB2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B192C-641C-267F-BCAF-DD7C6A32742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09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95F996-0865-903B-09A1-55378D5D50B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Customer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9D8C6-8580-9B09-0110-DD0760AF2E6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E3753-1491-F6F4-5D37-54CFD3D393E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30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tro">
            <a:hlinkClick r:id="" action="ppaction://media"/>
            <a:extLst>
              <a:ext uri="{FF2B5EF4-FFF2-40B4-BE49-F238E27FC236}">
                <a16:creationId xmlns:a16="http://schemas.microsoft.com/office/drawing/2014/main" id="{9C7DEDBD-6496-2C34-9E19-3C71F8007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80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eAStarManagers">
      <a:dk1>
        <a:srgbClr val="000000"/>
      </a:dk1>
      <a:lt1>
        <a:srgbClr val="FFFFFF"/>
      </a:lt1>
      <a:dk2>
        <a:srgbClr val="5F242A"/>
      </a:dk2>
      <a:lt2>
        <a:srgbClr val="EDE7E0"/>
      </a:lt2>
      <a:accent1>
        <a:srgbClr val="B0813C"/>
      </a:accent1>
      <a:accent2>
        <a:srgbClr val="B2303F"/>
      </a:accent2>
      <a:accent3>
        <a:srgbClr val="FFD6B3"/>
      </a:accent3>
      <a:accent4>
        <a:srgbClr val="EDE7E0"/>
      </a:accent4>
      <a:accent5>
        <a:srgbClr val="DBAF58"/>
      </a:accent5>
      <a:accent6>
        <a:srgbClr val="842D39"/>
      </a:accent6>
      <a:hlink>
        <a:srgbClr val="467886"/>
      </a:hlink>
      <a:folHlink>
        <a:srgbClr val="96607D"/>
      </a:folHlink>
    </a:clrScheme>
    <a:fontScheme name="Be A Star">
      <a:majorFont>
        <a:latin typeface="Century Gothic Bol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eAStarManagers" id="{C6EC81FF-5BF6-DC45-A0FD-93A8D476A220}" vid="{521A2F40-1B6A-1943-BF33-14A7A0A32D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51F8D0ACD83D4D8D9FBC75051E2AF5" ma:contentTypeVersion="20" ma:contentTypeDescription="Create a new document." ma:contentTypeScope="" ma:versionID="e89fe6c5333def4165b12cf9081b2095">
  <xsd:schema xmlns:xsd="http://www.w3.org/2001/XMLSchema" xmlns:xs="http://www.w3.org/2001/XMLSchema" xmlns:p="http://schemas.microsoft.com/office/2006/metadata/properties" xmlns:ns2="f0134f3b-ebe7-4936-8bac-25f8e8ade365" xmlns:ns3="d096048d-ebbf-4b36-980f-77a4d3fd7f69" xmlns:ns4="c0ce68d2-f4a4-4963-9a31-30d16dda62a3" targetNamespace="http://schemas.microsoft.com/office/2006/metadata/properties" ma:root="true" ma:fieldsID="b29ed7ef62a14fe9a36c555cf8f59b94" ns2:_="" ns3:_="" ns4:_="">
    <xsd:import namespace="f0134f3b-ebe7-4936-8bac-25f8e8ade365"/>
    <xsd:import namespace="d096048d-ebbf-4b36-980f-77a4d3fd7f69"/>
    <xsd:import namespace="c0ce68d2-f4a4-4963-9a31-30d16dda62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4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134f3b-ebe7-4936-8bac-25f8e8ade3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12e36a2-49b7-4b00-ba12-1750025de1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96048d-ebbf-4b36-980f-77a4d3fd7f6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ce68d2-f4a4-4963-9a31-30d16dda62a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247da93-bf9b-4f8d-bbd2-24b532690f4d}" ma:internalName="TaxCatchAll" ma:showField="CatchAllData" ma:web="d096048d-ebbf-4b36-980f-77a4d3fd7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ce68d2-f4a4-4963-9a31-30d16dda62a3" xsi:nil="true"/>
    <lcf76f155ced4ddcb4097134ff3c332f xmlns="f0134f3b-ebe7-4936-8bac-25f8e8ade3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BE944E-F395-49D7-A627-C0290FE3F4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3F2E92-E227-4D5A-ADBA-A016474D2C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134f3b-ebe7-4936-8bac-25f8e8ade365"/>
    <ds:schemaRef ds:uri="d096048d-ebbf-4b36-980f-77a4d3fd7f69"/>
    <ds:schemaRef ds:uri="c0ce68d2-f4a4-4963-9a31-30d16dda62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375670-0F08-4629-9C59-68391D6A47AA}">
  <ds:schemaRefs>
    <ds:schemaRef ds:uri="a3015ec5-00ff-4c1e-abaa-6f397ed2c4fc"/>
    <ds:schemaRef ds:uri="http://purl.org/dc/dcmitype/"/>
    <ds:schemaRef ds:uri="8482f644-b38b-4e61-b4fe-cb2feb8b003b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c0ce68d2-f4a4-4963-9a31-30d16dda62a3"/>
    <ds:schemaRef ds:uri="f0134f3b-ebe7-4936-8bac-25f8e8ade365"/>
  </ds:schemaRefs>
</ds:datastoreItem>
</file>

<file path=docMetadata/LabelInfo.xml><?xml version="1.0" encoding="utf-8"?>
<clbl:labelList xmlns:clbl="http://schemas.microsoft.com/office/2020/mipLabelMetadata">
  <clbl:label id="{f472f14c-d40a-4996-84a9-078c3b8640e0}" enabled="1" method="Standard" siteId="{cd62b7dd-4b48-44bd-90e7-e143a22c8ead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2767</TotalTime>
  <Words>16</Words>
  <Application>Microsoft Macintosh PowerPoint</Application>
  <PresentationFormat>Widescreen</PresentationFormat>
  <Paragraphs>12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Century Gothic</vt:lpstr>
      <vt:lpstr>Century Gothic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 Jarvie</dc:creator>
  <cp:lastModifiedBy>Sarah Scott</cp:lastModifiedBy>
  <cp:revision>16</cp:revision>
  <dcterms:created xsi:type="dcterms:W3CDTF">2025-01-14T12:48:57Z</dcterms:created>
  <dcterms:modified xsi:type="dcterms:W3CDTF">2026-06-29T11:00:39Z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0x010100D951F8D0ACD83D4D8D9FBC75051E2AF5</vt:lpwstr>
  </property>
  <property fmtid="{D5CDD505-2E9C-101B-9397-08002B2CF9AE}" pid="3" name="ClassificationContentMarkingFooterLocations">
    <vt:lpwstr>Office Theme:8</vt:lpwstr>
  </property>
  <property fmtid="{D5CDD505-2E9C-101B-9397-08002B2CF9AE}" pid="4" name="ClassificationContentMarkingFooterText">
    <vt:lpwstr>Internal</vt:lpwstr>
  </property>
</Properties>
</file>