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5180013" cy="5180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pos="16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65"/>
    <p:restoredTop sz="94763"/>
  </p:normalViewPr>
  <p:slideViewPr>
    <p:cSldViewPr snapToGrid="0" showGuides="1">
      <p:cViewPr varScale="1">
        <p:scale>
          <a:sx n="156" d="100"/>
          <a:sy n="156" d="100"/>
        </p:scale>
        <p:origin x="1952" y="176"/>
      </p:cViewPr>
      <p:guideLst>
        <p:guide orient="horz" pos="1632"/>
        <p:guide pos="16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7C6901-250F-264E-A2C8-8F1E05BFD926}" type="datetimeFigureOut">
              <a:rPr lang="en-US" smtClean="0"/>
              <a:t>1/30/25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73AC20-A1CE-6D40-9B0B-71368F3DB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74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3F01DF-4DE2-7E62-79A7-87429B4EA0D7}"/>
              </a:ext>
            </a:extLst>
          </p:cNvPr>
          <p:cNvSpPr/>
          <p:nvPr userDrawn="1"/>
        </p:nvSpPr>
        <p:spPr>
          <a:xfrm>
            <a:off x="2889197" y="1198708"/>
            <a:ext cx="2105426" cy="2589520"/>
          </a:xfrm>
          <a:prstGeom prst="rect">
            <a:avLst/>
          </a:prstGeom>
          <a:solidFill>
            <a:srgbClr val="842D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2BFDF3-60A9-0441-1994-95BCB84F0869}"/>
              </a:ext>
            </a:extLst>
          </p:cNvPr>
          <p:cNvSpPr txBox="1"/>
          <p:nvPr userDrawn="1"/>
        </p:nvSpPr>
        <p:spPr>
          <a:xfrm>
            <a:off x="2901950" y="1332953"/>
            <a:ext cx="2267743" cy="155287"/>
          </a:xfrm>
          <a:prstGeom prst="rect">
            <a:avLst/>
          </a:prstGeom>
          <a:noFill/>
        </p:spPr>
        <p:txBody>
          <a:bodyPr wrap="square" lIns="144000" tIns="0" rIns="144000" bIns="0" rtlCol="0">
            <a:noAutofit/>
          </a:bodyPr>
          <a:lstStyle/>
          <a:p>
            <a:pPr lvl="0">
              <a:lnSpc>
                <a:spcPts val="1500"/>
              </a:lnSpc>
            </a:pPr>
            <a:r>
              <a:rPr lang="en-GB" sz="16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Be A Star Nominee</a:t>
            </a:r>
            <a:endParaRPr lang="en-US" sz="16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FE5C7A7-92BF-E88F-9101-0B7C96E050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01950" y="2637061"/>
            <a:ext cx="2078482" cy="1120432"/>
          </a:xfrm>
        </p:spPr>
        <p:txBody>
          <a:bodyPr lIns="144000" tIns="0" rIns="0" bIns="144000">
            <a:noAutofit/>
          </a:bodyPr>
          <a:lstStyle>
            <a:lvl1pPr>
              <a:lnSpc>
                <a:spcPts val="1150"/>
              </a:lnSpc>
              <a:defRPr sz="8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[Insert reason here] </a:t>
            </a:r>
            <a:br>
              <a:rPr lang="en-GB" dirty="0"/>
            </a:br>
            <a:r>
              <a:rPr lang="en-GB" dirty="0"/>
              <a:t>Use ‘Paste special’ and choose ‘Unformatted text’ to paste copy.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26CAE0-4A21-565A-86CA-02F75787E33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01951" y="1487582"/>
            <a:ext cx="2078482" cy="262192"/>
          </a:xfrm>
        </p:spPr>
        <p:txBody>
          <a:bodyPr lIns="144000" tIns="0" rIns="0" bIns="0" anchor="b">
            <a:noAutofit/>
          </a:bodyPr>
          <a:lstStyle>
            <a:lvl1pPr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name]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1AFD3F-E7ED-10F7-B0FA-55C78CA3D5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01951" y="1753165"/>
            <a:ext cx="2078482" cy="529268"/>
          </a:xfrm>
        </p:spPr>
        <p:txBody>
          <a:bodyPr lIns="144000" tIns="0" rIns="0" bIns="0">
            <a:noAutofit/>
          </a:bodyPr>
          <a:lstStyle>
            <a:lvl1pPr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job title]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62B2B3E-8695-FD5A-AD7E-A6CC20C9154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901950" y="2361966"/>
            <a:ext cx="2078038" cy="269760"/>
          </a:xfrm>
        </p:spPr>
        <p:txBody>
          <a:bodyPr lIns="144000" tIns="0" rIns="0" bIns="0">
            <a:normAutofit/>
          </a:bodyPr>
          <a:lstStyle>
            <a:lvl1pPr>
              <a:defRPr sz="85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[</a:t>
            </a:r>
            <a:r>
              <a:rPr lang="en-GB" dirty="0" err="1"/>
              <a:t>His/Her</a:t>
            </a:r>
            <a:r>
              <a:rPr lang="en-GB" dirty="0"/>
              <a:t> nominator, [Insert name], told us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CFEACD0-5E3C-623E-221D-4A3A4472ADE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 rot="20789629">
            <a:off x="-232364" y="1191909"/>
            <a:ext cx="2011772" cy="2288698"/>
          </a:xfrm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882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31" userDrawn="1">
          <p15:clr>
            <a:srgbClr val="FBAE40"/>
          </p15:clr>
        </p15:guide>
        <p15:guide id="2" pos="1828" userDrawn="1">
          <p15:clr>
            <a:srgbClr val="FBAE40"/>
          </p15:clr>
        </p15:guide>
        <p15:guide id="3" orient="horz" pos="289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20265" y="1789069"/>
            <a:ext cx="2796509" cy="49714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20265" y="2443876"/>
            <a:ext cx="2796509" cy="14048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1687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518008" rtl="0" eaLnBrk="1" latinLnBrk="0" hangingPunct="1">
        <a:lnSpc>
          <a:spcPct val="90000"/>
        </a:lnSpc>
        <a:spcBef>
          <a:spcPct val="0"/>
        </a:spcBef>
        <a:buNone/>
        <a:defRPr sz="24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518008" rtl="0" eaLnBrk="1" latinLnBrk="0" hangingPunct="1">
        <a:lnSpc>
          <a:spcPct val="90000"/>
        </a:lnSpc>
        <a:spcBef>
          <a:spcPts val="567"/>
        </a:spcBef>
        <a:buFontTx/>
        <a:buNone/>
        <a:defRPr sz="900" b="0" i="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388506" indent="-129502" algn="l" defTabSz="518008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360" kern="1200">
          <a:solidFill>
            <a:schemeClr val="tx1"/>
          </a:solidFill>
          <a:latin typeface="+mn-lt"/>
          <a:ea typeface="+mn-ea"/>
          <a:cs typeface="+mn-cs"/>
        </a:defRPr>
      </a:lvl2pPr>
      <a:lvl3pPr marL="647510" indent="-129502" algn="l" defTabSz="518008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133" kern="1200">
          <a:solidFill>
            <a:schemeClr val="tx1"/>
          </a:solidFill>
          <a:latin typeface="+mn-lt"/>
          <a:ea typeface="+mn-ea"/>
          <a:cs typeface="+mn-cs"/>
        </a:defRPr>
      </a:lvl3pPr>
      <a:lvl4pPr marL="906513" indent="-129502" algn="l" defTabSz="518008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4pPr>
      <a:lvl5pPr marL="1165517" indent="-129502" algn="l" defTabSz="518008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5pPr>
      <a:lvl6pPr marL="1424521" indent="-129502" algn="l" defTabSz="518008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6pPr>
      <a:lvl7pPr marL="1683525" indent="-129502" algn="l" defTabSz="518008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7pPr>
      <a:lvl8pPr marL="1942529" indent="-129502" algn="l" defTabSz="518008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8pPr>
      <a:lvl9pPr marL="2201532" indent="-129502" algn="l" defTabSz="518008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1pPr>
      <a:lvl2pPr marL="259004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2pPr>
      <a:lvl3pPr marL="518008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3pPr>
      <a:lvl4pPr marL="777011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4pPr>
      <a:lvl5pPr marL="1036015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5pPr>
      <a:lvl6pPr marL="1295019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6pPr>
      <a:lvl7pPr marL="1554023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7pPr>
      <a:lvl8pPr marL="1813027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8pPr>
      <a:lvl9pPr marL="2072030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31" userDrawn="1">
          <p15:clr>
            <a:srgbClr val="F26B43"/>
          </p15:clr>
        </p15:guide>
        <p15:guide id="2" pos="163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0C94516-957C-C0B9-2F53-A6AE0E0853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D96E88-9FD3-97CC-DC93-8546949444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00FE5-0CB1-4FD0-79EB-EE6073BDB3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55045F-BD0E-6DB7-5868-5954ED1083B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9EC1D4-6B74-DA30-A384-E6CF58B24C4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283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Century Gothic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NicolaThompson</dc:creator>
  <cp:lastModifiedBy>Sam Stanistreet</cp:lastModifiedBy>
  <cp:revision>23</cp:revision>
  <dcterms:created xsi:type="dcterms:W3CDTF">2025-01-23T19:48:13Z</dcterms:created>
  <dcterms:modified xsi:type="dcterms:W3CDTF">2025-01-30T11:19:56Z</dcterms:modified>
</cp:coreProperties>
</file>