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2D39"/>
    <a:srgbClr val="B2303F"/>
    <a:srgbClr val="EDE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4859"/>
  </p:normalViewPr>
  <p:slideViewPr>
    <p:cSldViewPr snapToGrid="0">
      <p:cViewPr varScale="1">
        <p:scale>
          <a:sx n="117" d="100"/>
          <a:sy n="117" d="100"/>
        </p:scale>
        <p:origin x="9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DA8EA71-8B78-7B80-8448-CBBB93EF50A5}"/>
              </a:ext>
            </a:extLst>
          </p:cNvPr>
          <p:cNvSpPr/>
          <p:nvPr userDrawn="1"/>
        </p:nvSpPr>
        <p:spPr>
          <a:xfrm>
            <a:off x="5212080" y="1874520"/>
            <a:ext cx="6195618" cy="2503170"/>
          </a:xfrm>
          <a:prstGeom prst="rect">
            <a:avLst/>
          </a:prstGeom>
          <a:solidFill>
            <a:srgbClr val="842D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5E1F51-3E3D-2FBB-E8FF-A71DBC2F15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25677" y="1888212"/>
            <a:ext cx="6170870" cy="1236588"/>
          </a:xfrm>
        </p:spPr>
        <p:txBody>
          <a:bodyPr lIns="144000" tIns="144000" rIns="360000" bIns="144000" anchor="t">
            <a:noAutofit/>
          </a:bodyPr>
          <a:lstStyle>
            <a:lvl1pPr algn="l">
              <a:lnSpc>
                <a:spcPts val="2350"/>
              </a:lnSpc>
              <a:defRPr sz="19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 copy – [Use ‘Paste special’ and choose ‘Unformatted text’ to paste copy].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E4F6A9-EE19-FAA1-0E02-45C5A0027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25677" y="3198838"/>
            <a:ext cx="6170870" cy="1161406"/>
          </a:xfrm>
        </p:spPr>
        <p:txBody>
          <a:bodyPr lIns="144000" tIns="144000" rIns="144000" bIns="144000">
            <a:noAutofit/>
          </a:bodyPr>
          <a:lstStyle>
            <a:lvl1pPr marL="0" indent="0" algn="l">
              <a:lnSpc>
                <a:spcPts val="1720"/>
              </a:lnSpc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secondary para - Click to edit Master subtitle style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261B5A7-06DF-401C-1CD3-403447B77E1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25676" y="5140228"/>
            <a:ext cx="3829114" cy="1415229"/>
          </a:xfrm>
        </p:spPr>
        <p:txBody>
          <a:bodyPr lIns="144000" tIns="0" rIns="144000" bIns="0">
            <a:noAutofit/>
          </a:bodyPr>
          <a:lstStyle>
            <a:lvl1pPr marL="0" indent="0">
              <a:lnSpc>
                <a:spcPts val="1680"/>
              </a:lnSpc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GB" dirty="0"/>
              <a:t>Insert quote - 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E9FC06D-06EE-9C65-F721-5B58D3B733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25675" y="4601161"/>
            <a:ext cx="4040987" cy="327025"/>
          </a:xfrm>
        </p:spPr>
        <p:txBody>
          <a:bodyPr lIns="144000" tIns="0" rIns="144000" bIns="0" anchor="b">
            <a:noAutofit/>
          </a:bodyPr>
          <a:lstStyle>
            <a:lvl1pPr marL="0" indent="0">
              <a:buFontTx/>
              <a:buNone/>
              <a:defRPr sz="1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[His/Her] nominator, [Insert name], told us: 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4A49AD9-0E52-D92A-2335-833A47DD1F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660000">
            <a:off x="254084" y="5347855"/>
            <a:ext cx="3687551" cy="374617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[Insert name]</a:t>
            </a:r>
            <a:endParaRPr lang="en-US" dirty="0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7343EBE9-510C-7469-8033-1EB874435D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660000">
            <a:off x="175471" y="5670529"/>
            <a:ext cx="3713228" cy="374617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[Insert job title]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065B14-D7F7-26A5-2FCC-D3C197B9C697}"/>
              </a:ext>
            </a:extLst>
          </p:cNvPr>
          <p:cNvSpPr txBox="1"/>
          <p:nvPr userDrawn="1"/>
        </p:nvSpPr>
        <p:spPr>
          <a:xfrm rot="660000">
            <a:off x="313312" y="5075239"/>
            <a:ext cx="4129672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Be a Star Nominee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0D5F6A3-4566-48D0-6DC9-C2C1FD532F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 rot="660000">
            <a:off x="473348" y="389803"/>
            <a:ext cx="3896310" cy="4484547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885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82" userDrawn="1">
          <p15:clr>
            <a:srgbClr val="FBAE40"/>
          </p15:clr>
        </p15:guide>
        <p15:guide id="4" orient="horz" pos="414" userDrawn="1">
          <p15:clr>
            <a:srgbClr val="FBAE40"/>
          </p15:clr>
        </p15:guide>
        <p15:guide id="5" orient="horz" pos="913" userDrawn="1">
          <p15:clr>
            <a:srgbClr val="FBAE40"/>
          </p15:clr>
        </p15:guide>
        <p15:guide id="6" pos="64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DAF944-CECA-3B9E-7913-C3B3492CF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A6B7D-8348-3A00-2EF9-4A4A75083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CB240-B516-85F1-F572-6D467C26E5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491F62-30B2-4D45-BD67-54CCA394B050}" type="datetimeFigureOut">
              <a:rPr lang="en-US" smtClean="0"/>
              <a:t>2/3/25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A760D-1DA4-B7E5-42CA-1058D69E84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7177F-A03D-0CC4-AB2C-0782339B3E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26A8BA-4180-9C48-A08B-B0E9FDA9C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7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225E-9619-73E4-9B5E-FE18ABBFE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219E7-F0AD-1BBE-F284-279A7B92D0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729E3B-84C0-5456-55BF-905CF1BBEF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ECDBD5-469E-69EE-0C7C-FA070ED8DF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C086FA-02AA-F01C-70F5-BD578FBA0D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Her nominator, Kelly has told us: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8CE023-D1DC-1D48-2045-7D8BD0686D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46AE46-040F-9183-70F3-DFA2CA29EA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A36FFA3-CE27-9FCF-2388-15C002C8250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954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8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NicolaThompson</dc:creator>
  <cp:lastModifiedBy>Vanezza Avinante</cp:lastModifiedBy>
  <cp:revision>13</cp:revision>
  <dcterms:created xsi:type="dcterms:W3CDTF">2025-01-23T13:36:17Z</dcterms:created>
  <dcterms:modified xsi:type="dcterms:W3CDTF">2025-02-03T15:02:31Z</dcterms:modified>
</cp:coreProperties>
</file>