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A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47"/>
    <p:restoredTop sz="94718"/>
  </p:normalViewPr>
  <p:slideViewPr>
    <p:cSldViewPr snapToGrid="0">
      <p:cViewPr varScale="1">
        <p:scale>
          <a:sx n="117" d="100"/>
          <a:sy n="117" d="100"/>
        </p:scale>
        <p:origin x="5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17064-B8AD-5042-918A-6F8C0AD6BC44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23BEF-CDC0-9542-A885-6745BFA59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0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ination mess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15833C4C-BBE6-1F4E-D393-2860CB76A64D}"/>
              </a:ext>
            </a:extLst>
          </p:cNvPr>
          <p:cNvSpPr/>
          <p:nvPr userDrawn="1"/>
        </p:nvSpPr>
        <p:spPr>
          <a:xfrm>
            <a:off x="507758" y="4073919"/>
            <a:ext cx="11176241" cy="2306561"/>
          </a:xfrm>
          <a:prstGeom prst="roundRect">
            <a:avLst>
              <a:gd name="adj" fmla="val 1233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44F8FEA7-D5FC-1276-CA58-CE5F76E2B5B6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5080122" y="4964430"/>
            <a:ext cx="6278763" cy="1151889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ct val="102000"/>
              </a:lnSpc>
              <a:spcBef>
                <a:spcPts val="1500"/>
              </a:spcBef>
              <a:spcAft>
                <a:spcPts val="1700"/>
              </a:spcAft>
              <a:buNone/>
              <a:defRPr sz="1600" b="0" spc="-20" baseline="0">
                <a:solidFill>
                  <a:schemeClr val="bg1"/>
                </a:solidFill>
              </a:defRPr>
            </a:lvl1pPr>
            <a:lvl2pPr marL="306000" indent="-306000" algn="ctr">
              <a:lnSpc>
                <a:spcPct val="102000"/>
              </a:lnSpc>
              <a:spcBef>
                <a:spcPts val="0"/>
              </a:spcBef>
              <a:spcAft>
                <a:spcPts val="800"/>
              </a:spcAft>
              <a:buSzPct val="120000"/>
              <a:defRPr sz="1700" spc="20" baseline="0">
                <a:solidFill>
                  <a:schemeClr val="bg1"/>
                </a:solidFill>
              </a:defRPr>
            </a:lvl2pPr>
            <a:lvl3pPr marL="306000" indent="0" algn="ctr">
              <a:lnSpc>
                <a:spcPct val="102000"/>
              </a:lnSpc>
              <a:spcBef>
                <a:spcPts val="0"/>
              </a:spcBef>
              <a:spcAft>
                <a:spcPts val="800"/>
              </a:spcAft>
              <a:buNone/>
              <a:defRPr sz="1700" spc="20" baseline="0">
                <a:solidFill>
                  <a:schemeClr val="bg1"/>
                </a:solidFill>
              </a:defRPr>
            </a:lvl3pPr>
            <a:lvl4pPr marL="540000" indent="-234000" algn="ctr">
              <a:lnSpc>
                <a:spcPct val="102000"/>
              </a:lnSpc>
              <a:spcBef>
                <a:spcPts val="0"/>
              </a:spcBef>
              <a:tabLst/>
              <a:defRPr sz="1400">
                <a:solidFill>
                  <a:schemeClr val="bg1"/>
                </a:solidFill>
              </a:defRPr>
            </a:lvl4pPr>
            <a:lvl5pPr marL="540000" indent="0" algn="ctr">
              <a:lnSpc>
                <a:spcPct val="102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[Insert your message and name]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FF701F7-22F5-3B6D-2A4B-716AEC8A9F77}"/>
              </a:ext>
            </a:extLst>
          </p:cNvPr>
          <p:cNvSpPr txBox="1"/>
          <p:nvPr userDrawn="1"/>
        </p:nvSpPr>
        <p:spPr>
          <a:xfrm>
            <a:off x="776614" y="4396636"/>
            <a:ext cx="3770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DBAF58"/>
                </a:solidFill>
                <a:latin typeface="+mj-lt"/>
              </a:rPr>
              <a:t>You are nominated </a:t>
            </a:r>
            <a:br>
              <a:rPr lang="en-GB" sz="2000" b="1" dirty="0">
                <a:solidFill>
                  <a:srgbClr val="DBAF58"/>
                </a:solidFill>
                <a:latin typeface="+mj-lt"/>
              </a:rPr>
            </a:br>
            <a:r>
              <a:rPr lang="en-GB" sz="2000" b="1" dirty="0">
                <a:solidFill>
                  <a:srgbClr val="DBAF58"/>
                </a:solidFill>
                <a:latin typeface="+mj-lt"/>
              </a:rPr>
              <a:t>for a Be A Star award in: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8CF3E9C-F556-0A09-92B0-FFBF54F9C0CE}"/>
              </a:ext>
            </a:extLst>
          </p:cNvPr>
          <p:cNvSpPr txBox="1"/>
          <p:nvPr userDrawn="1"/>
        </p:nvSpPr>
        <p:spPr>
          <a:xfrm>
            <a:off x="5060515" y="4423776"/>
            <a:ext cx="6273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DBAF58"/>
                </a:solidFill>
                <a:latin typeface="+mj-lt"/>
              </a:rPr>
              <a:t>Thank you so much for: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49B6AB-F1E1-6458-712B-EA11D84FDF9E}"/>
              </a:ext>
            </a:extLst>
          </p:cNvPr>
          <p:cNvCxnSpPr/>
          <p:nvPr userDrawn="1"/>
        </p:nvCxnSpPr>
        <p:spPr>
          <a:xfrm>
            <a:off x="4754880" y="4075611"/>
            <a:ext cx="0" cy="229906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gold star on a black background&#10;&#10;AI-generated content may be incorrect.">
            <a:extLst>
              <a:ext uri="{FF2B5EF4-FFF2-40B4-BE49-F238E27FC236}">
                <a16:creationId xmlns:a16="http://schemas.microsoft.com/office/drawing/2014/main" id="{C79AB42F-A345-A527-FE70-08B60AD9CD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65690" y="3407550"/>
            <a:ext cx="996950" cy="1041259"/>
          </a:xfrm>
          <a:prstGeom prst="rect">
            <a:avLst/>
          </a:prstGeom>
        </p:spPr>
      </p:pic>
      <p:pic>
        <p:nvPicPr>
          <p:cNvPr id="34" name="Picture 33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8AC49B08-0964-39BF-1D93-D146C1AF2A8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26845" y="5339076"/>
            <a:ext cx="2247174" cy="408577"/>
          </a:xfrm>
          <a:prstGeom prst="rect">
            <a:avLst/>
          </a:prstGeom>
        </p:spPr>
      </p:pic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B92A272B-FA89-FCAC-D20C-EB9C2B0DE1A4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82443" y="5401311"/>
            <a:ext cx="3735978" cy="320220"/>
          </a:xfrm>
        </p:spPr>
        <p:txBody>
          <a:bodyPr/>
          <a:lstStyle>
            <a:lvl1pPr marL="0" indent="0" algn="ctr">
              <a:lnSpc>
                <a:spcPct val="102000"/>
              </a:lnSpc>
              <a:spcBef>
                <a:spcPts val="1500"/>
              </a:spcBef>
              <a:spcAft>
                <a:spcPts val="1700"/>
              </a:spcAft>
              <a:buNone/>
              <a:defRPr sz="1800" b="1" spc="-20" baseline="0">
                <a:solidFill>
                  <a:schemeClr val="bg1"/>
                </a:solidFill>
              </a:defRPr>
            </a:lvl1pPr>
            <a:lvl2pPr marL="306000" indent="-306000" algn="ctr">
              <a:lnSpc>
                <a:spcPct val="102000"/>
              </a:lnSpc>
              <a:spcBef>
                <a:spcPts val="0"/>
              </a:spcBef>
              <a:spcAft>
                <a:spcPts val="800"/>
              </a:spcAft>
              <a:buSzPct val="120000"/>
              <a:defRPr sz="1700" spc="20" baseline="0">
                <a:solidFill>
                  <a:schemeClr val="bg1"/>
                </a:solidFill>
              </a:defRPr>
            </a:lvl2pPr>
            <a:lvl3pPr marL="306000" indent="0" algn="ctr">
              <a:lnSpc>
                <a:spcPct val="102000"/>
              </a:lnSpc>
              <a:spcBef>
                <a:spcPts val="0"/>
              </a:spcBef>
              <a:spcAft>
                <a:spcPts val="800"/>
              </a:spcAft>
              <a:buNone/>
              <a:defRPr sz="1700" spc="20" baseline="0">
                <a:solidFill>
                  <a:schemeClr val="bg1"/>
                </a:solidFill>
              </a:defRPr>
            </a:lvl3pPr>
            <a:lvl4pPr marL="540000" indent="-234000" algn="ctr">
              <a:lnSpc>
                <a:spcPct val="102000"/>
              </a:lnSpc>
              <a:spcBef>
                <a:spcPts val="0"/>
              </a:spcBef>
              <a:tabLst/>
              <a:defRPr sz="1400">
                <a:solidFill>
                  <a:schemeClr val="bg1"/>
                </a:solidFill>
              </a:defRPr>
            </a:lvl4pPr>
            <a:lvl5pPr marL="540000" indent="0" algn="ctr">
              <a:lnSpc>
                <a:spcPct val="102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[Insert category]</a:t>
            </a:r>
          </a:p>
        </p:txBody>
      </p:sp>
      <p:pic>
        <p:nvPicPr>
          <p:cNvPr id="24" name="Picture 23" descr="A gold ribbon on a black background&#10;&#10;AI-generated content may be incorrect.">
            <a:extLst>
              <a:ext uri="{FF2B5EF4-FFF2-40B4-BE49-F238E27FC236}">
                <a16:creationId xmlns:a16="http://schemas.microsoft.com/office/drawing/2014/main" id="{B395CA74-C768-8334-C751-1BE540ECECD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318568" y="5698344"/>
            <a:ext cx="1201420" cy="108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89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B650F0-7B75-5F83-091F-3694A912D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15C2E-E142-110A-138D-A1219DF89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1066F-6316-8BEB-9F99-4AC237BB74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6F112-DC2B-F541-DF68-AF174704E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Managers Presentation | Be A Star 2025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B849A-30C6-5986-95A8-D444A62D93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04966C6-973F-4D49-8072-8EC83E4019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34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C8F866-5558-E349-6F0E-92BF772CE3E5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510C4-62A0-E753-FDF8-EE1E52DA0AA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15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AStarManagers">
      <a:dk1>
        <a:srgbClr val="000000"/>
      </a:dk1>
      <a:lt1>
        <a:srgbClr val="FFFFFF"/>
      </a:lt1>
      <a:dk2>
        <a:srgbClr val="5F242A"/>
      </a:dk2>
      <a:lt2>
        <a:srgbClr val="EDE7E0"/>
      </a:lt2>
      <a:accent1>
        <a:srgbClr val="B0813C"/>
      </a:accent1>
      <a:accent2>
        <a:srgbClr val="B2303F"/>
      </a:accent2>
      <a:accent3>
        <a:srgbClr val="FFD6B3"/>
      </a:accent3>
      <a:accent4>
        <a:srgbClr val="EDE7E0"/>
      </a:accent4>
      <a:accent5>
        <a:srgbClr val="DBAF58"/>
      </a:accent5>
      <a:accent6>
        <a:srgbClr val="842D39"/>
      </a:accent6>
      <a:hlink>
        <a:srgbClr val="467886"/>
      </a:hlink>
      <a:folHlink>
        <a:srgbClr val="96607D"/>
      </a:folHlink>
    </a:clrScheme>
    <a:fontScheme name="Be A Star">
      <a:majorFont>
        <a:latin typeface="Century Gothic Bold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eAStarManagers" id="{C6EC81FF-5BF6-DC45-A0FD-93A8D476A220}" vid="{521A2F40-1B6A-1943-BF33-14A7A0A32D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B26186D06E0D48951819A1BC4B52D0" ma:contentTypeVersion="15" ma:contentTypeDescription="Create a new document." ma:contentTypeScope="" ma:versionID="aaf6f95d1fcb6145a6fda6a6eebbe7d3">
  <xsd:schema xmlns:xsd="http://www.w3.org/2001/XMLSchema" xmlns:xs="http://www.w3.org/2001/XMLSchema" xmlns:p="http://schemas.microsoft.com/office/2006/metadata/properties" xmlns:ns2="8482f644-b38b-4e61-b4fe-cb2feb8b003b" xmlns:ns3="a3015ec5-00ff-4c1e-abaa-6f397ed2c4fc" targetNamespace="http://schemas.microsoft.com/office/2006/metadata/properties" ma:root="true" ma:fieldsID="2cbbdac08ccffc69a5376fa1d72b0945" ns2:_="" ns3:_="">
    <xsd:import namespace="8482f644-b38b-4e61-b4fe-cb2feb8b003b"/>
    <xsd:import namespace="a3015ec5-00ff-4c1e-abaa-6f397ed2c4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2f644-b38b-4e61-b4fe-cb2feb8b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1e06b2f-46eb-4597-9fb0-bcb882777d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015ec5-00ff-4c1e-abaa-6f397ed2c4f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80f2a09-e681-4466-b677-adeaed6b0ece}" ma:internalName="TaxCatchAll" ma:showField="CatchAllData" ma:web="a3015ec5-00ff-4c1e-abaa-6f397ed2c4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015ec5-00ff-4c1e-abaa-6f397ed2c4fc" xsi:nil="true"/>
    <lcf76f155ced4ddcb4097134ff3c332f xmlns="8482f644-b38b-4e61-b4fe-cb2feb8b003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BE944E-F395-49D7-A627-C0290FE3F4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964F41-45F5-4398-98F4-C3D7EC616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82f644-b38b-4e61-b4fe-cb2feb8b003b"/>
    <ds:schemaRef ds:uri="a3015ec5-00ff-4c1e-abaa-6f397ed2c4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375670-0F08-4629-9C59-68391D6A47AA}">
  <ds:schemaRefs>
    <ds:schemaRef ds:uri="a3015ec5-00ff-4c1e-abaa-6f397ed2c4fc"/>
    <ds:schemaRef ds:uri="http://purl.org/dc/dcmitype/"/>
    <ds:schemaRef ds:uri="8482f644-b38b-4e61-b4fe-cb2feb8b003b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Century Gothic</vt:lpstr>
      <vt:lpstr>Century Gothic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Jarvie</dc:creator>
  <cp:lastModifiedBy>Vanezza Avinante</cp:lastModifiedBy>
  <cp:revision>4</cp:revision>
  <dcterms:created xsi:type="dcterms:W3CDTF">2025-01-14T12:48:57Z</dcterms:created>
  <dcterms:modified xsi:type="dcterms:W3CDTF">2025-01-24T12:27:43Z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0x010100CEB26186D06E0D48951819A1BC4B52D0</vt:lpwstr>
  </property>
</Properties>
</file>