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180013" cy="5180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pos="16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674"/>
    <p:restoredTop sz="94763"/>
  </p:normalViewPr>
  <p:slideViewPr>
    <p:cSldViewPr snapToGrid="0" showGuides="1">
      <p:cViewPr varScale="1">
        <p:scale>
          <a:sx n="156" d="100"/>
          <a:sy n="156" d="100"/>
        </p:scale>
        <p:origin x="3144" y="176"/>
      </p:cViewPr>
      <p:guideLst>
        <p:guide orient="horz" pos="1632"/>
        <p:guide pos="16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C6901-250F-264E-A2C8-8F1E05BFD926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3AC20-A1CE-6D40-9B0B-71368F3DB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74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CFEACD0-5E3C-623E-221D-4A3A4472ADE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 rot="664621">
            <a:off x="-91208" y="750959"/>
            <a:ext cx="1994277" cy="2275682"/>
          </a:xfrm>
        </p:spPr>
        <p:txBody>
          <a:bodyPr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170ECF-27C3-9FDA-4B55-36A3C1899636}"/>
              </a:ext>
            </a:extLst>
          </p:cNvPr>
          <p:cNvSpPr/>
          <p:nvPr userDrawn="1"/>
        </p:nvSpPr>
        <p:spPr>
          <a:xfrm>
            <a:off x="2889197" y="1198708"/>
            <a:ext cx="2105426" cy="2589520"/>
          </a:xfrm>
          <a:prstGeom prst="rect">
            <a:avLst/>
          </a:prstGeom>
          <a:solidFill>
            <a:srgbClr val="842D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9DA73C-069B-6BBE-B4EF-3CB2F866D8A6}"/>
              </a:ext>
            </a:extLst>
          </p:cNvPr>
          <p:cNvSpPr txBox="1"/>
          <p:nvPr userDrawn="1"/>
        </p:nvSpPr>
        <p:spPr>
          <a:xfrm>
            <a:off x="2901950" y="1332953"/>
            <a:ext cx="2267743" cy="155287"/>
          </a:xfrm>
          <a:prstGeom prst="rect">
            <a:avLst/>
          </a:prstGeom>
          <a:noFill/>
        </p:spPr>
        <p:txBody>
          <a:bodyPr wrap="square" lIns="144000" tIns="0" rIns="144000" bIns="0" rtlCol="0">
            <a:noAutofit/>
          </a:bodyPr>
          <a:lstStyle/>
          <a:p>
            <a:pPr lvl="0">
              <a:lnSpc>
                <a:spcPts val="1500"/>
              </a:lnSpc>
            </a:pPr>
            <a:r>
              <a:rPr lang="en-GB" sz="16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Be A Star Winner</a:t>
            </a:r>
            <a:endParaRPr lang="en-US" sz="16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E2A10C29-04FF-DA0B-E235-AB610626E2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1950" y="2637061"/>
            <a:ext cx="2078482" cy="1120432"/>
          </a:xfrm>
        </p:spPr>
        <p:txBody>
          <a:bodyPr lIns="144000" tIns="0" rIns="0" bIns="144000">
            <a:noAutofit/>
          </a:bodyPr>
          <a:lstStyle>
            <a:lvl1pPr>
              <a:lnSpc>
                <a:spcPts val="1150"/>
              </a:lnSpc>
              <a:defRPr sz="8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[Insert reason here] </a:t>
            </a:r>
            <a:br>
              <a:rPr lang="en-GB" dirty="0"/>
            </a:br>
            <a:r>
              <a:rPr lang="en-GB" dirty="0"/>
              <a:t>Use ‘Paste special’ and choose ‘Unformatted text’ to paste copy.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9ADE89-88C6-1169-9738-0C77E71F95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01951" y="1487582"/>
            <a:ext cx="2078482" cy="262192"/>
          </a:xfrm>
        </p:spPr>
        <p:txBody>
          <a:bodyPr lIns="144000" tIns="0" rIns="0" bIns="0" anchor="b">
            <a:noAutofit/>
          </a:bodyPr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name]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85625CF-A299-8E4C-E3A1-16A7279F61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01951" y="1753165"/>
            <a:ext cx="2078482" cy="529268"/>
          </a:xfrm>
        </p:spPr>
        <p:txBody>
          <a:bodyPr lIns="144000" tIns="0" rIns="0" bIns="0">
            <a:noAutofit/>
          </a:bodyPr>
          <a:lstStyle>
            <a:lvl1pPr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job title]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F5CF9A5-9A86-1147-E447-B9C20409E9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901950" y="2361966"/>
            <a:ext cx="2078038" cy="269760"/>
          </a:xfrm>
        </p:spPr>
        <p:txBody>
          <a:bodyPr lIns="144000" tIns="0" rIns="0" bIns="0">
            <a:normAutofit/>
          </a:bodyPr>
          <a:lstStyle>
            <a:lvl1pPr>
              <a:defRPr sz="85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</a:t>
            </a:r>
            <a:r>
              <a:rPr lang="en-GB" dirty="0" err="1"/>
              <a:t>His/Her</a:t>
            </a:r>
            <a:r>
              <a:rPr lang="en-GB" dirty="0"/>
              <a:t> nominator, [Insert name], told us</a:t>
            </a:r>
          </a:p>
        </p:txBody>
      </p:sp>
    </p:spTree>
    <p:extLst>
      <p:ext uri="{BB962C8B-B14F-4D97-AF65-F5344CB8AC3E}">
        <p14:creationId xmlns:p14="http://schemas.microsoft.com/office/powerpoint/2010/main" val="2843214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1">
          <p15:clr>
            <a:srgbClr val="FBAE40"/>
          </p15:clr>
        </p15:guide>
        <p15:guide id="2" pos="1828">
          <p15:clr>
            <a:srgbClr val="FBAE40"/>
          </p15:clr>
        </p15:guide>
        <p15:guide id="3" orient="horz" pos="289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0265" y="1789069"/>
            <a:ext cx="2796509" cy="4971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0265" y="2443876"/>
            <a:ext cx="2796509" cy="1404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168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518008" rtl="0" eaLnBrk="1" latinLnBrk="0" hangingPunct="1">
        <a:lnSpc>
          <a:spcPct val="90000"/>
        </a:lnSpc>
        <a:spcBef>
          <a:spcPct val="0"/>
        </a:spcBef>
        <a:buNone/>
        <a:defRPr sz="24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518008" rtl="0" eaLnBrk="1" latinLnBrk="0" hangingPunct="1">
        <a:lnSpc>
          <a:spcPct val="90000"/>
        </a:lnSpc>
        <a:spcBef>
          <a:spcPts val="567"/>
        </a:spcBef>
        <a:buFontTx/>
        <a:buNone/>
        <a:defRPr sz="900" b="0" i="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388506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360" kern="1200">
          <a:solidFill>
            <a:schemeClr val="tx1"/>
          </a:solidFill>
          <a:latin typeface="+mn-lt"/>
          <a:ea typeface="+mn-ea"/>
          <a:cs typeface="+mn-cs"/>
        </a:defRPr>
      </a:lvl2pPr>
      <a:lvl3pPr marL="647510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133" kern="1200">
          <a:solidFill>
            <a:schemeClr val="tx1"/>
          </a:solidFill>
          <a:latin typeface="+mn-lt"/>
          <a:ea typeface="+mn-ea"/>
          <a:cs typeface="+mn-cs"/>
        </a:defRPr>
      </a:lvl3pPr>
      <a:lvl4pPr marL="906513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165517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424521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683525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942529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201532" indent="-129502" algn="l" defTabSz="518008" rtl="0" eaLnBrk="1" latinLnBrk="0" hangingPunct="1">
        <a:lnSpc>
          <a:spcPct val="90000"/>
        </a:lnSpc>
        <a:spcBef>
          <a:spcPts val="28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1pPr>
      <a:lvl2pPr marL="259004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518008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3pPr>
      <a:lvl4pPr marL="777011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036015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295019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554023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813027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072030" algn="l" defTabSz="518008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31" userDrawn="1">
          <p15:clr>
            <a:srgbClr val="F26B43"/>
          </p15:clr>
        </p15:guide>
        <p15:guide id="2" pos="16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61F990F-ED2D-974F-5A38-2EEF0667340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D29C5F-2B85-E653-C4C0-B52F27967E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C78E4-315A-B710-9231-B987BEB1A4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DDE884-637B-8A0B-0F9A-6CF460AC5C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D8A50A4-7EB7-9043-96BE-FB6FE58A0E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54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NicolaThompson</dc:creator>
  <cp:lastModifiedBy>Sam Stanistreet</cp:lastModifiedBy>
  <cp:revision>21</cp:revision>
  <dcterms:created xsi:type="dcterms:W3CDTF">2025-01-23T19:48:13Z</dcterms:created>
  <dcterms:modified xsi:type="dcterms:W3CDTF">2025-01-30T11:21:24Z</dcterms:modified>
</cp:coreProperties>
</file>