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246"/>
    <p:restoredTop sz="94693"/>
  </p:normalViewPr>
  <p:slideViewPr>
    <p:cSldViewPr snapToGrid="0">
      <p:cViewPr varScale="1">
        <p:scale>
          <a:sx n="109" d="100"/>
          <a:sy n="109" d="100"/>
        </p:scale>
        <p:origin x="192" y="3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69CDF4-25D6-8441-A9FA-75762ED0B4E1}" type="datetimeFigureOut">
              <a:rPr lang="en-US" smtClean="0"/>
              <a:t>1/30/25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598A9C-3F73-1E49-AC09-23B6F3DE0A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486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4A49AD9-0E52-D92A-2335-833A47DD1F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660000">
            <a:off x="254084" y="5347855"/>
            <a:ext cx="3687551" cy="374617"/>
          </a:xfr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[Insert name]</a:t>
            </a:r>
            <a:endParaRPr lang="en-US" dirty="0"/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7343EBE9-510C-7469-8033-1EB874435DC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660000">
            <a:off x="175471" y="5670529"/>
            <a:ext cx="3713228" cy="374617"/>
          </a:xfr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[Insert job title]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065B14-D7F7-26A5-2FCC-D3C197B9C697}"/>
              </a:ext>
            </a:extLst>
          </p:cNvPr>
          <p:cNvSpPr txBox="1"/>
          <p:nvPr userDrawn="1"/>
        </p:nvSpPr>
        <p:spPr>
          <a:xfrm rot="660000">
            <a:off x="313312" y="5075239"/>
            <a:ext cx="4129672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20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Be a Star Winner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9517C70-95A4-DD01-9728-FA501FE3A81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 rot="667353">
            <a:off x="477929" y="397208"/>
            <a:ext cx="3896897" cy="4481726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2FC3323-D8F3-A5E0-FF73-01D0BC495E44}"/>
              </a:ext>
            </a:extLst>
          </p:cNvPr>
          <p:cNvSpPr/>
          <p:nvPr userDrawn="1"/>
        </p:nvSpPr>
        <p:spPr>
          <a:xfrm>
            <a:off x="5212080" y="1874520"/>
            <a:ext cx="6195618" cy="2503170"/>
          </a:xfrm>
          <a:prstGeom prst="rect">
            <a:avLst/>
          </a:prstGeom>
          <a:solidFill>
            <a:srgbClr val="842D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86BE76-07FB-E4C2-8A08-9B471A2E78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25677" y="1888212"/>
            <a:ext cx="6170870" cy="1236588"/>
          </a:xfrm>
        </p:spPr>
        <p:txBody>
          <a:bodyPr lIns="144000" tIns="144000" rIns="360000" bIns="144000" anchor="t">
            <a:noAutofit/>
          </a:bodyPr>
          <a:lstStyle>
            <a:lvl1pPr algn="l">
              <a:lnSpc>
                <a:spcPts val="2350"/>
              </a:lnSpc>
              <a:defRPr sz="19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 copy – [Use ‘Paste special’ and choose ‘Unformatted text’ to paste copy].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337FE02A-0D00-11F8-ADEC-A4E8DC23DA4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225677" y="3198838"/>
            <a:ext cx="6170870" cy="1161406"/>
          </a:xfrm>
        </p:spPr>
        <p:txBody>
          <a:bodyPr lIns="144000" tIns="144000" rIns="144000" bIns="144000">
            <a:noAutofit/>
          </a:bodyPr>
          <a:lstStyle>
            <a:lvl1pPr marL="0" indent="0" algn="l">
              <a:lnSpc>
                <a:spcPts val="1720"/>
              </a:lnSpc>
              <a:buNone/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Insert secondary para - Click to edit Master subtitle style</a:t>
            </a:r>
            <a:endParaRPr lang="en-US" dirty="0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6F1B56B2-1ECC-A99B-05A7-749E38CE82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25676" y="5140228"/>
            <a:ext cx="3829114" cy="1415229"/>
          </a:xfrm>
        </p:spPr>
        <p:txBody>
          <a:bodyPr lIns="144000" tIns="0" rIns="144000" bIns="0">
            <a:noAutofit/>
          </a:bodyPr>
          <a:lstStyle>
            <a:lvl1pPr marL="0" indent="0">
              <a:lnSpc>
                <a:spcPts val="1680"/>
              </a:lnSpc>
              <a:buFontTx/>
              <a:buNone/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457200" indent="0">
              <a:buFontTx/>
              <a:buNone/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 marL="914400" indent="0">
              <a:buFontTx/>
              <a:buNone/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 marL="1371600" indent="0">
              <a:buFontTx/>
              <a:buNone/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 marL="1828800" indent="0">
              <a:buFontTx/>
              <a:buNone/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GB" dirty="0"/>
              <a:t>Insert quote - Click to edit Master text styles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DA252138-B5B2-C50F-B2DB-43795495318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25675" y="4601161"/>
            <a:ext cx="4040987" cy="327025"/>
          </a:xfrm>
        </p:spPr>
        <p:txBody>
          <a:bodyPr lIns="144000" tIns="0" rIns="144000" bIns="0" anchor="b">
            <a:noAutofit/>
          </a:bodyPr>
          <a:lstStyle>
            <a:lvl1pPr marL="0" indent="0">
              <a:buFontTx/>
              <a:buNone/>
              <a:defRPr sz="1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[His/Her] nominator, [Insert name], told us: </a:t>
            </a:r>
          </a:p>
        </p:txBody>
      </p:sp>
    </p:spTree>
    <p:extLst>
      <p:ext uri="{BB962C8B-B14F-4D97-AF65-F5344CB8AC3E}">
        <p14:creationId xmlns:p14="http://schemas.microsoft.com/office/powerpoint/2010/main" val="991885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13" userDrawn="1">
          <p15:clr>
            <a:srgbClr val="FBAE40"/>
          </p15:clr>
        </p15:guide>
        <p15:guide id="2" pos="5904" userDrawn="1">
          <p15:clr>
            <a:srgbClr val="FBAE40"/>
          </p15:clr>
        </p15:guide>
        <p15:guide id="3" pos="3250" userDrawn="1">
          <p15:clr>
            <a:srgbClr val="FBAE40"/>
          </p15:clr>
        </p15:guide>
        <p15:guide id="4" orient="horz" pos="41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DAF944-CECA-3B9E-7913-C3B3492CF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6A6B7D-8348-3A00-2EF9-4A4A75083D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DCB240-B516-85F1-F572-6D467C26E5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491F62-30B2-4D45-BD67-54CCA394B050}" type="datetimeFigureOut">
              <a:rPr lang="en-US" smtClean="0"/>
              <a:t>1/30/25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8A760D-1DA4-B7E5-42CA-1058D69E84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77177F-A03D-0CC4-AB2C-0782339B3E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826A8BA-4180-9C48-A08B-B0E9FDA9C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75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8B448A1-77FE-ACDD-261B-7CDE953DCB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DC55B3-CA53-C2FF-EBB2-45687E7DE8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2FE2026-AD77-9D6A-B774-20627D3F39C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30736E1-4500-0F9C-5F06-D076C38DC6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08C891F-B330-A543-4C92-82688D5EF81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3232DDC-2585-A0CD-120D-F40278B3A2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5A32F44-4368-984D-460C-084E8DAE10D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9503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Century Gothic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NicolaThompson</dc:creator>
  <cp:lastModifiedBy>Sam Stanistreet</cp:lastModifiedBy>
  <cp:revision>11</cp:revision>
  <dcterms:created xsi:type="dcterms:W3CDTF">2025-01-23T13:36:17Z</dcterms:created>
  <dcterms:modified xsi:type="dcterms:W3CDTF">2025-01-30T11:22:33Z</dcterms:modified>
</cp:coreProperties>
</file>